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8" r:id="rId3"/>
    <p:sldId id="281" r:id="rId4"/>
    <p:sldId id="276" r:id="rId5"/>
    <p:sldId id="275" r:id="rId6"/>
    <p:sldId id="277" r:id="rId7"/>
    <p:sldId id="280" r:id="rId8"/>
    <p:sldId id="278" r:id="rId9"/>
    <p:sldId id="279" r:id="rId10"/>
    <p:sldId id="262" r:id="rId11"/>
    <p:sldId id="263" r:id="rId12"/>
    <p:sldId id="282" r:id="rId13"/>
    <p:sldId id="283" r:id="rId14"/>
    <p:sldId id="284" r:id="rId15"/>
    <p:sldId id="285" r:id="rId16"/>
    <p:sldId id="286" r:id="rId17"/>
    <p:sldId id="287" r:id="rId18"/>
    <p:sldId id="266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AF50"/>
    <a:srgbClr val="5DBAFF"/>
    <a:srgbClr val="66FF33"/>
    <a:srgbClr val="00CC00"/>
    <a:srgbClr val="0000FF"/>
    <a:srgbClr val="FFCC00"/>
    <a:srgbClr val="00003A"/>
    <a:srgbClr val="000008"/>
    <a:srgbClr val="000086"/>
    <a:srgbClr val="FF7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756237-C4CA-4D35-AC63-61FFF98C6B9D}">
  <a:tblStyle styleId="{90756237-C4CA-4D35-AC63-61FFF98C6B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01925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956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79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597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225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828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697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60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614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87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846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87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29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Shape 13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Shape 21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Shape 2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Shape 33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Shape 34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Shape 37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Shape 38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  <p:sndAc>
      <p:stSnd loop="1">
        <p:snd r:embed="rId1" name="bckgrnd_audio1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Shape 119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Shape 132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Shape 13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  <p:sndAc>
      <p:stSnd loop="1">
        <p:snd r:embed="rId1" name="bckgrnd_audio1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  <p:sndAc>
      <p:stSnd loop="1">
        <p:snd r:embed="rId1" name="bckgrnd_audio1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  <p:sndAc>
      <p:stSnd loop="1">
        <p:snd r:embed="rId1" name="bckgrnd_audio1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  <p:sndAc>
      <p:stSnd loop="1">
        <p:snd r:embed="rId1" name="bckgrnd_audio1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  <p:sndAc>
      <p:stSnd loop="1">
        <p:snd r:embed="rId1" name="bckgrnd_audio1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70C0">
            <a:alpha val="7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6" r:id="rId4"/>
    <p:sldLayoutId id="2147483657" r:id="rId5"/>
    <p:sldLayoutId id="2147483658" r:id="rId6"/>
  </p:sldLayoutIdLst>
  <p:transition>
    <p:fade thruBlk="1"/>
    <p:sndAc>
      <p:stSnd loop="1">
        <p:snd r:embed="rId8" name="bckgrnd_audio1.wav"/>
      </p:stSnd>
    </p:sndAc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PNG"/><Relationship Id="rId5" Type="http://schemas.openxmlformats.org/officeDocument/2006/relationships/audio" Target="../media/audio1.wav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F9900"/>
            </a:gs>
            <a:gs pos="62000">
              <a:srgbClr val="FFC000"/>
            </a:gs>
            <a:gs pos="83000">
              <a:srgbClr val="FFCC00"/>
            </a:gs>
            <a:gs pos="100000">
              <a:srgbClr val="FFFF00"/>
            </a:gs>
          </a:gsLst>
          <a:lin ang="5400000" scaled="1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08"/>
          <p:cNvGrpSpPr/>
          <p:nvPr/>
        </p:nvGrpSpPr>
        <p:grpSpPr>
          <a:xfrm>
            <a:off x="459169" y="-5872"/>
            <a:ext cx="1652690" cy="2578268"/>
            <a:chOff x="0" y="855663"/>
            <a:chExt cx="1652475" cy="2270250"/>
          </a:xfrm>
        </p:grpSpPr>
        <p:sp>
          <p:nvSpPr>
            <p:cNvPr id="6" name="Shape 509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510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511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51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513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514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51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516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517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3093" r="-8510"/>
          <a:stretch/>
        </p:blipFill>
        <p:spPr>
          <a:xfrm>
            <a:off x="6254126" y="2524904"/>
            <a:ext cx="1888996" cy="2618596"/>
          </a:xfrm>
          <a:prstGeom prst="rect">
            <a:avLst/>
          </a:prstGeom>
        </p:spPr>
      </p:pic>
      <p:grpSp>
        <p:nvGrpSpPr>
          <p:cNvPr id="224" name="Group 223"/>
          <p:cNvGrpSpPr/>
          <p:nvPr/>
        </p:nvGrpSpPr>
        <p:grpSpPr>
          <a:xfrm rot="5400000">
            <a:off x="533301" y="2900058"/>
            <a:ext cx="1405770" cy="2472372"/>
            <a:chOff x="1416220" y="3401518"/>
            <a:chExt cx="671052" cy="1180199"/>
          </a:xfrm>
        </p:grpSpPr>
        <p:sp>
          <p:nvSpPr>
            <p:cNvPr id="44" name="Shape 531"/>
            <p:cNvSpPr/>
            <p:nvPr/>
          </p:nvSpPr>
          <p:spPr>
            <a:xfrm>
              <a:off x="1941435" y="3524269"/>
              <a:ext cx="145837" cy="9868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532"/>
            <p:cNvSpPr/>
            <p:nvPr/>
          </p:nvSpPr>
          <p:spPr>
            <a:xfrm>
              <a:off x="1416220" y="3524269"/>
              <a:ext cx="220372" cy="9868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539"/>
            <p:cNvSpPr/>
            <p:nvPr/>
          </p:nvSpPr>
          <p:spPr>
            <a:xfrm>
              <a:off x="1565132" y="3401518"/>
              <a:ext cx="376287" cy="118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Shape 568"/>
          <p:cNvGrpSpPr/>
          <p:nvPr/>
        </p:nvGrpSpPr>
        <p:grpSpPr>
          <a:xfrm rot="16200000">
            <a:off x="6831439" y="-46536"/>
            <a:ext cx="2006976" cy="2543940"/>
            <a:chOff x="6662738" y="3806825"/>
            <a:chExt cx="1732075" cy="2195488"/>
          </a:xfrm>
        </p:grpSpPr>
        <p:sp>
          <p:nvSpPr>
            <p:cNvPr id="59" name="Shape 569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570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571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57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573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574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575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576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57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57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579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580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581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582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583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584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585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586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95" y="2148236"/>
            <a:ext cx="3926164" cy="7559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627" y="2749536"/>
            <a:ext cx="3755461" cy="377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  <p:sndAc>
          <p:stSnd loop="1">
            <p:snd r:embed="rId3" name="bckgrnd_audio1.wav"/>
          </p:stSnd>
        </p:sndAc>
      </p:transition>
    </mc:Choice>
    <mc:Fallback xmlns="">
      <p:transition spd="slow">
        <p:blinds dir="vert"/>
        <p:sndAc>
          <p:stSnd loop="1">
            <p:snd r:embed="rId7" name="bckgrnd_audio1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98" decel="100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98" decel="10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98" decel="10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8" decel="10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3000">
              <a:srgbClr val="00002C"/>
            </a:gs>
            <a:gs pos="30000">
              <a:srgbClr val="000008"/>
            </a:gs>
            <a:gs pos="74000">
              <a:srgbClr val="000032"/>
            </a:gs>
            <a:gs pos="89000">
              <a:srgbClr val="000054"/>
            </a:gs>
            <a:gs pos="100000">
              <a:srgbClr val="000068"/>
            </a:gs>
          </a:gsLst>
          <a:lin ang="5400000" scaled="1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Shape 282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Shape 28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Shape 285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Shape 28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Shape 290"/>
          <p:cNvSpPr/>
          <p:nvPr/>
        </p:nvSpPr>
        <p:spPr>
          <a:xfrm rot="3466252">
            <a:off x="4346385" y="1101027"/>
            <a:ext cx="420148" cy="40117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 rot="20603346">
            <a:off x="7866270" y="1831211"/>
            <a:ext cx="255471" cy="24404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Shape 975"/>
          <p:cNvGrpSpPr/>
          <p:nvPr/>
        </p:nvGrpSpPr>
        <p:grpSpPr>
          <a:xfrm rot="20507373">
            <a:off x="173791" y="87227"/>
            <a:ext cx="646654" cy="878629"/>
            <a:chOff x="6718575" y="2318625"/>
            <a:chExt cx="256950" cy="407375"/>
          </a:xfrm>
          <a:solidFill>
            <a:srgbClr val="FFFF00"/>
          </a:solidFill>
        </p:grpSpPr>
        <p:sp>
          <p:nvSpPr>
            <p:cNvPr id="19" name="Shape 97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grpFill/>
            <a:ln w="1905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97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grpFill/>
            <a:ln w="1905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97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1905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97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grpFill/>
            <a:ln w="1905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98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grpFill/>
            <a:ln w="1905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98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grpFill/>
            <a:ln w="1905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98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grpFill/>
            <a:ln w="1905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98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grpFill/>
            <a:ln w="1905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08" y="513183"/>
            <a:ext cx="2188654" cy="542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4" y="1000970"/>
            <a:ext cx="3048264" cy="4127350"/>
          </a:xfrm>
          <a:prstGeom prst="rect">
            <a:avLst/>
          </a:prstGeom>
        </p:spPr>
      </p:pic>
    </p:spTree>
  </p:cSld>
  <p:clrMapOvr>
    <a:masterClrMapping/>
  </p:clrMapOvr>
  <p:transition>
    <p:fade thruBlk="1"/>
    <p:sndAc>
      <p:stSnd loop="1">
        <p:snd r:embed="rId3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 285"/>
          <p:cNvGrpSpPr/>
          <p:nvPr/>
        </p:nvGrpSpPr>
        <p:grpSpPr>
          <a:xfrm rot="-587295">
            <a:off x="5596647" y="3518437"/>
            <a:ext cx="1105140" cy="1105077"/>
            <a:chOff x="576250" y="4319400"/>
            <a:chExt cx="442075" cy="442050"/>
          </a:xfrm>
        </p:grpSpPr>
        <p:sp>
          <p:nvSpPr>
            <p:cNvPr id="13" name="Shape 28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8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28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28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hape 290"/>
          <p:cNvSpPr/>
          <p:nvPr/>
        </p:nvSpPr>
        <p:spPr>
          <a:xfrm rot="3466252">
            <a:off x="5111929" y="1101028"/>
            <a:ext cx="420148" cy="40117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291"/>
          <p:cNvSpPr/>
          <p:nvPr/>
        </p:nvSpPr>
        <p:spPr>
          <a:xfrm rot="2697410">
            <a:off x="7880671" y="3154921"/>
            <a:ext cx="637798" cy="608994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292"/>
          <p:cNvSpPr/>
          <p:nvPr/>
        </p:nvSpPr>
        <p:spPr>
          <a:xfrm rot="20603346">
            <a:off x="8631814" y="1831212"/>
            <a:ext cx="255471" cy="244042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93"/>
          <p:cNvSpPr/>
          <p:nvPr/>
        </p:nvSpPr>
        <p:spPr>
          <a:xfrm rot="1279871">
            <a:off x="4820843" y="2311117"/>
            <a:ext cx="255414" cy="24398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429"/>
          <p:cNvSpPr/>
          <p:nvPr/>
        </p:nvSpPr>
        <p:spPr>
          <a:xfrm>
            <a:off x="832394" y="836270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429"/>
          <p:cNvSpPr/>
          <p:nvPr/>
        </p:nvSpPr>
        <p:spPr>
          <a:xfrm>
            <a:off x="4918670" y="791280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19" y="1172737"/>
            <a:ext cx="1849190" cy="3301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03" y="1130267"/>
            <a:ext cx="1850400" cy="3289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488" y="174217"/>
            <a:ext cx="2889754" cy="493819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  <p:sndAc>
      <p:stSnd loop="1">
        <p:snd r:embed="rId3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429"/>
          <p:cNvSpPr/>
          <p:nvPr/>
        </p:nvSpPr>
        <p:spPr>
          <a:xfrm>
            <a:off x="413097" y="673237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429"/>
          <p:cNvSpPr/>
          <p:nvPr/>
        </p:nvSpPr>
        <p:spPr>
          <a:xfrm>
            <a:off x="3504712" y="673237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hape 429"/>
          <p:cNvSpPr/>
          <p:nvPr/>
        </p:nvSpPr>
        <p:spPr>
          <a:xfrm>
            <a:off x="6517262" y="673237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8" y="1020527"/>
            <a:ext cx="1850400" cy="328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802" y="1023539"/>
            <a:ext cx="1850400" cy="328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66" y="1020527"/>
            <a:ext cx="1850400" cy="328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13" y="137436"/>
            <a:ext cx="8492464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73307"/>
      </p:ext>
    </p:extLst>
  </p:cSld>
  <p:clrMapOvr>
    <a:masterClrMapping/>
  </p:clrMapOvr>
  <p:transition>
    <p:fade thruBlk="1"/>
    <p:sndAc>
      <p:stSnd loop="1">
        <p:snd r:embed="rId2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Shape 429"/>
          <p:cNvSpPr/>
          <p:nvPr/>
        </p:nvSpPr>
        <p:spPr>
          <a:xfrm>
            <a:off x="938715" y="496028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429"/>
          <p:cNvSpPr/>
          <p:nvPr/>
        </p:nvSpPr>
        <p:spPr>
          <a:xfrm>
            <a:off x="4182705" y="496028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06" y="844727"/>
            <a:ext cx="1850400" cy="328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12" y="843677"/>
            <a:ext cx="1850400" cy="328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010" y="3713745"/>
            <a:ext cx="1359526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64587"/>
      </p:ext>
    </p:extLst>
  </p:cSld>
  <p:clrMapOvr>
    <a:masterClrMapping/>
  </p:clrMapOvr>
  <p:transition>
    <p:fade thruBlk="1"/>
    <p:sndAc>
      <p:stSnd loop="1">
        <p:snd r:embed="rId2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Shape 429"/>
          <p:cNvSpPr/>
          <p:nvPr/>
        </p:nvSpPr>
        <p:spPr>
          <a:xfrm>
            <a:off x="598473" y="738131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429"/>
          <p:cNvSpPr/>
          <p:nvPr/>
        </p:nvSpPr>
        <p:spPr>
          <a:xfrm>
            <a:off x="3611034" y="738131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hape 429"/>
          <p:cNvSpPr/>
          <p:nvPr/>
        </p:nvSpPr>
        <p:spPr>
          <a:xfrm>
            <a:off x="6559797" y="738131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4" y="1083992"/>
            <a:ext cx="1850400" cy="328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05" y="1083992"/>
            <a:ext cx="1850400" cy="328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01" y="1083992"/>
            <a:ext cx="1850400" cy="328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64" y="28745"/>
            <a:ext cx="894970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1192"/>
      </p:ext>
    </p:extLst>
  </p:cSld>
  <p:clrMapOvr>
    <a:masterClrMapping/>
  </p:clrMapOvr>
  <p:transition>
    <p:fade thruBlk="1"/>
    <p:sndAc>
      <p:stSnd loop="1">
        <p:snd r:embed="rId2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" accel="10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Shape 429"/>
          <p:cNvSpPr/>
          <p:nvPr/>
        </p:nvSpPr>
        <p:spPr>
          <a:xfrm>
            <a:off x="268863" y="738131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429"/>
          <p:cNvSpPr/>
          <p:nvPr/>
        </p:nvSpPr>
        <p:spPr>
          <a:xfrm>
            <a:off x="2913713" y="738131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hape 429"/>
          <p:cNvSpPr/>
          <p:nvPr/>
        </p:nvSpPr>
        <p:spPr>
          <a:xfrm>
            <a:off x="5558563" y="738131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1" y="1083992"/>
            <a:ext cx="1850400" cy="328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98" y="1083221"/>
            <a:ext cx="1850400" cy="328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326" y="1083992"/>
            <a:ext cx="1850400" cy="328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037" y="3943015"/>
            <a:ext cx="1353429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52881"/>
      </p:ext>
    </p:extLst>
  </p:cSld>
  <p:clrMapOvr>
    <a:masterClrMapping/>
  </p:clrMapOvr>
  <p:transition>
    <p:fade thruBlk="1"/>
    <p:sndAc>
      <p:stSnd loop="1">
        <p:snd r:embed="rId2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Shape 429"/>
          <p:cNvSpPr/>
          <p:nvPr/>
        </p:nvSpPr>
        <p:spPr>
          <a:xfrm>
            <a:off x="619738" y="836270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429"/>
          <p:cNvSpPr/>
          <p:nvPr/>
        </p:nvSpPr>
        <p:spPr>
          <a:xfrm>
            <a:off x="3632299" y="836270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hape 429"/>
          <p:cNvSpPr/>
          <p:nvPr/>
        </p:nvSpPr>
        <p:spPr>
          <a:xfrm>
            <a:off x="6581062" y="836270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5" y="1182504"/>
            <a:ext cx="1850400" cy="328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46" y="1182863"/>
            <a:ext cx="1850400" cy="328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466" y="1182504"/>
            <a:ext cx="1850400" cy="328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49" y="224983"/>
            <a:ext cx="4615072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1630"/>
      </p:ext>
    </p:extLst>
  </p:cSld>
  <p:clrMapOvr>
    <a:masterClrMapping/>
  </p:clrMapOvr>
  <p:transition>
    <p:fade thruBlk="1"/>
    <p:sndAc>
      <p:stSnd loop="1">
        <p:snd r:embed="rId2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Shape 429"/>
          <p:cNvSpPr/>
          <p:nvPr/>
        </p:nvSpPr>
        <p:spPr>
          <a:xfrm>
            <a:off x="309609" y="536113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hape 429"/>
          <p:cNvSpPr/>
          <p:nvPr/>
        </p:nvSpPr>
        <p:spPr>
          <a:xfrm>
            <a:off x="5512477" y="536113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881" y="862140"/>
            <a:ext cx="1850400" cy="328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0" y="883406"/>
            <a:ext cx="1850400" cy="3289600"/>
          </a:xfrm>
          <a:prstGeom prst="rect">
            <a:avLst/>
          </a:prstGeom>
        </p:spPr>
      </p:pic>
      <p:sp>
        <p:nvSpPr>
          <p:cNvPr id="8" name="Shape 429"/>
          <p:cNvSpPr/>
          <p:nvPr/>
        </p:nvSpPr>
        <p:spPr>
          <a:xfrm>
            <a:off x="2911043" y="536113"/>
            <a:ext cx="2027942" cy="406924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47" y="883406"/>
            <a:ext cx="1850400" cy="328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685" y="3745746"/>
            <a:ext cx="1359526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69424"/>
      </p:ext>
    </p:extLst>
  </p:cSld>
  <p:clrMapOvr>
    <a:masterClrMapping/>
  </p:clrMapOvr>
  <p:transition>
    <p:fade thruBlk="1"/>
    <p:sndAc>
      <p:stSnd loop="1">
        <p:snd r:embed="rId2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491" y="1333435"/>
            <a:ext cx="3115326" cy="755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875" y="1892595"/>
            <a:ext cx="2182557" cy="16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010" y="3671060"/>
            <a:ext cx="2170364" cy="432854"/>
          </a:xfrm>
          <a:prstGeom prst="rect">
            <a:avLst/>
          </a:prstGeom>
        </p:spPr>
      </p:pic>
    </p:spTree>
  </p:cSld>
  <p:clrMapOvr>
    <a:masterClrMapping/>
  </p:clrMapOvr>
  <p:transition>
    <p:fade thruBlk="1"/>
    <p:sndAc>
      <p:stSnd loop="1">
        <p:snd r:embed="rId3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5" y="1750693"/>
            <a:ext cx="1417730" cy="1983656"/>
          </a:xfrm>
          <a:prstGeom prst="rect">
            <a:avLst/>
          </a:prstGeom>
        </p:spPr>
      </p:pic>
      <p:pic>
        <p:nvPicPr>
          <p:cNvPr id="5" name="anagrams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7003" y="197976"/>
            <a:ext cx="2589182" cy="4767428"/>
          </a:xfrm>
          <a:prstGeom prst="rect">
            <a:avLst/>
          </a:prstGeom>
          <a:ln w="6350" cap="rnd" cmpd="dbl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2036" y="197976"/>
            <a:ext cx="3755461" cy="944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9685" y="1750693"/>
            <a:ext cx="4200508" cy="920576"/>
          </a:xfrm>
          <a:prstGeom prst="rect">
            <a:avLst/>
          </a:prstGeom>
        </p:spPr>
      </p:pic>
    </p:spTree>
  </p:cSld>
  <p:clrMapOvr>
    <a:masterClrMapping/>
  </p:clrMapOvr>
  <p:transition spd="med">
    <p:pull/>
    <p:sndAc>
      <p:stSnd loop="1">
        <p:snd r:embed="rId5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70000"/>
          </a:srgbClr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433" name="Shape 433"/>
          <p:cNvGrpSpPr/>
          <p:nvPr/>
        </p:nvGrpSpPr>
        <p:grpSpPr>
          <a:xfrm>
            <a:off x="1811486" y="3434332"/>
            <a:ext cx="653530" cy="1711396"/>
            <a:chOff x="7556500" y="3806825"/>
            <a:chExt cx="838313" cy="2195488"/>
          </a:xfrm>
        </p:grpSpPr>
        <p:sp>
          <p:nvSpPr>
            <p:cNvPr id="434" name="Shape 434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266" y="672993"/>
            <a:ext cx="4805922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11197"/>
      </p:ext>
    </p:extLst>
  </p:cSld>
  <p:clrMapOvr>
    <a:masterClrMapping/>
  </p:clrMapOvr>
  <p:transition>
    <p:fade thruBlk="1"/>
    <p:sndAc>
      <p:stSnd loop="1">
        <p:snd r:embed="rId3" name="bckgrnd_audio1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4437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0" y="1740700"/>
            <a:ext cx="1330492" cy="2122256"/>
          </a:xfrm>
          <a:prstGeom prst="rect">
            <a:avLst/>
          </a:prstGeom>
        </p:spPr>
      </p:pic>
      <p:pic>
        <p:nvPicPr>
          <p:cNvPr id="6" name="scarnes-dice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7637" y="209177"/>
            <a:ext cx="2578904" cy="47668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696" y="0"/>
            <a:ext cx="4785775" cy="1438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4112" y="1645003"/>
            <a:ext cx="4163929" cy="24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80538"/>
      </p:ext>
    </p:extLst>
  </p:cSld>
  <p:clrMapOvr>
    <a:masterClrMapping/>
  </p:clrMapOvr>
  <p:transition spd="med">
    <p:pull/>
    <p:sndAc>
      <p:stSnd loop="1">
        <p:snd r:embed="rId5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70000"/>
          </a:srgbClr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433" name="Shape 433"/>
          <p:cNvGrpSpPr/>
          <p:nvPr/>
        </p:nvGrpSpPr>
        <p:grpSpPr>
          <a:xfrm>
            <a:off x="1733108" y="3021602"/>
            <a:ext cx="810286" cy="2121898"/>
            <a:chOff x="7556500" y="3806825"/>
            <a:chExt cx="838313" cy="2195488"/>
          </a:xfrm>
        </p:grpSpPr>
        <p:sp>
          <p:nvSpPr>
            <p:cNvPr id="434" name="Shape 434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4" y="645416"/>
            <a:ext cx="3779848" cy="3743268"/>
          </a:xfrm>
          <a:prstGeom prst="rect">
            <a:avLst/>
          </a:prstGeom>
        </p:spPr>
      </p:pic>
    </p:spTree>
  </p:cSld>
  <p:clrMapOvr>
    <a:masterClrMapping/>
  </p:clrMapOvr>
  <p:transition>
    <p:fade thruBlk="1"/>
    <p:sndAc>
      <p:stSnd loop="1">
        <p:snd r:embed="rId3" name="bckgrnd_audio1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0" y="1888378"/>
            <a:ext cx="1214366" cy="1950574"/>
          </a:xfrm>
          <a:prstGeom prst="rect">
            <a:avLst/>
          </a:prstGeom>
        </p:spPr>
      </p:pic>
      <p:pic>
        <p:nvPicPr>
          <p:cNvPr id="6" name="word-stack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6221" y="218470"/>
            <a:ext cx="2597880" cy="47150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470" y="228712"/>
            <a:ext cx="3785944" cy="1176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9816" y="1888378"/>
            <a:ext cx="4456562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1554"/>
      </p:ext>
    </p:extLst>
  </p:cSld>
  <p:clrMapOvr>
    <a:masterClrMapping/>
  </p:clrMapOvr>
  <p:transition spd="med">
    <p:pull/>
    <p:sndAc>
      <p:stSnd loop="1">
        <p:snd r:embed="rId5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>
            <a:alpha val="70000"/>
          </a:srgbClr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433" name="Shape 433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434" name="Shape 434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00" y="700120"/>
            <a:ext cx="3706689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03430"/>
      </p:ext>
    </p:extLst>
  </p:cSld>
  <p:clrMapOvr>
    <a:masterClrMapping/>
  </p:clrMapOvr>
  <p:transition>
    <p:fade thruBlk="1"/>
    <p:sndAc>
      <p:stSnd loop="1">
        <p:snd r:embed="rId3" name="bckgrnd_audio1.wav"/>
      </p:stSnd>
    </p:sndAc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9" y="2036154"/>
            <a:ext cx="1190858" cy="1905370"/>
          </a:xfrm>
          <a:prstGeom prst="rect">
            <a:avLst/>
          </a:prstGeom>
        </p:spPr>
      </p:pic>
      <p:pic>
        <p:nvPicPr>
          <p:cNvPr id="6" name="ghost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0712" y="210043"/>
            <a:ext cx="2614022" cy="47234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1766">
            <a:off x="4648685" y="3665933"/>
            <a:ext cx="1267574" cy="1267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313" y="135887"/>
            <a:ext cx="2645893" cy="1286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3399" y="2036154"/>
            <a:ext cx="4566300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43254"/>
      </p:ext>
    </p:extLst>
  </p:cSld>
  <p:clrMapOvr>
    <a:masterClrMapping/>
  </p:clrMapOvr>
  <p:transition spd="med">
    <p:pull/>
    <p:sndAc>
      <p:stSnd loop="1">
        <p:snd r:embed="rId5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>
            <a:alpha val="70000"/>
          </a:srgbClr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433" name="Shape 433"/>
          <p:cNvGrpSpPr/>
          <p:nvPr/>
        </p:nvGrpSpPr>
        <p:grpSpPr>
          <a:xfrm>
            <a:off x="1738784" y="3056724"/>
            <a:ext cx="798934" cy="2092166"/>
            <a:chOff x="7556500" y="3806825"/>
            <a:chExt cx="838313" cy="2195488"/>
          </a:xfrm>
        </p:grpSpPr>
        <p:sp>
          <p:nvSpPr>
            <p:cNvPr id="434" name="Shape 434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7134">
            <a:off x="7452281" y="3189369"/>
            <a:ext cx="1610600" cy="161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00" y="158654"/>
            <a:ext cx="3609145" cy="755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96" y="1083368"/>
            <a:ext cx="4840644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73195"/>
      </p:ext>
    </p:extLst>
  </p:cSld>
  <p:clrMapOvr>
    <a:masterClrMapping/>
  </p:clrMapOvr>
  <p:transition>
    <p:fade thruBlk="1"/>
    <p:sndAc>
      <p:stSnd loop="1">
        <p:snd r:embed="rId3" name="bckgrnd_audio1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5</Words>
  <Application>Microsoft Office PowerPoint</Application>
  <PresentationFormat>On-screen Show (16:9)</PresentationFormat>
  <Paragraphs>5</Paragraphs>
  <Slides>18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Barlow</vt:lpstr>
      <vt:lpstr>Barlow Light</vt:lpstr>
      <vt:lpstr>Calibri</vt:lpstr>
      <vt:lpstr>Miriam Libre</vt:lpstr>
      <vt:lpstr>Roderigo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Aparna</cp:lastModifiedBy>
  <cp:revision>68</cp:revision>
  <dcterms:modified xsi:type="dcterms:W3CDTF">2018-03-05T13:20:07Z</dcterms:modified>
</cp:coreProperties>
</file>